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Objects="1"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2E630-B81A-47AE-B860-4B5699DA8AD4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2C032-2715-4244-BAEE-0830FC512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2E630-B81A-47AE-B860-4B5699DA8AD4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2C032-2715-4244-BAEE-0830FC512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2E630-B81A-47AE-B860-4B5699DA8AD4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2C032-2715-4244-BAEE-0830FC512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2E630-B81A-47AE-B860-4B5699DA8AD4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2C032-2715-4244-BAEE-0830FC512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2E630-B81A-47AE-B860-4B5699DA8AD4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2C032-2715-4244-BAEE-0830FC512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2E630-B81A-47AE-B860-4B5699DA8AD4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2C032-2715-4244-BAEE-0830FC512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2E630-B81A-47AE-B860-4B5699DA8AD4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2C032-2715-4244-BAEE-0830FC512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2E630-B81A-47AE-B860-4B5699DA8AD4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2C032-2715-4244-BAEE-0830FC512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2E630-B81A-47AE-B860-4B5699DA8AD4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2C032-2715-4244-BAEE-0830FC512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2E630-B81A-47AE-B860-4B5699DA8AD4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2C032-2715-4244-BAEE-0830FC512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2E630-B81A-47AE-B860-4B5699DA8AD4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2C032-2715-4244-BAEE-0830FC512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2E630-B81A-47AE-B860-4B5699DA8AD4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2C032-2715-4244-BAEE-0830FC512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Picture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7" name="Picture 6" descr="Ban cua Nai Nh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0" y="4168810"/>
            <a:ext cx="2288619" cy="22355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TextBox 7"/>
          <p:cNvSpPr txBox="1">
            <a:spLocks noChangeArrowheads="1"/>
          </p:cNvSpPr>
          <p:nvPr/>
        </p:nvSpPr>
        <p:spPr bwMode="auto">
          <a:xfrm>
            <a:off x="76200" y="2433697"/>
            <a:ext cx="88392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3200" b="1" dirty="0" smtClean="0">
                <a:solidFill>
                  <a:srgbClr val="006600"/>
                </a:solidFill>
                <a:cs typeface="Arial" charset="0"/>
              </a:rPr>
              <a:t>KỂ CHUYỆN – </a:t>
            </a:r>
            <a:r>
              <a:rPr lang="en-US" sz="3200" b="1" dirty="0" smtClean="0">
                <a:solidFill>
                  <a:srgbClr val="006600"/>
                </a:solidFill>
                <a:cs typeface="Arial" charset="0"/>
              </a:rPr>
              <a:t>LỚP 2</a:t>
            </a:r>
          </a:p>
          <a:p>
            <a:pPr algn="ctr" eaLnBrk="1" hangingPunct="1">
              <a:defRPr/>
            </a:pPr>
            <a:r>
              <a:rPr lang="en-US" sz="3200" b="1" dirty="0" smtClean="0">
                <a:solidFill>
                  <a:srgbClr val="0000FF"/>
                </a:solidFill>
                <a:cs typeface="Arial" charset="0"/>
              </a:rPr>
              <a:t>TUẦN </a:t>
            </a:r>
            <a:r>
              <a:rPr lang="en-US" sz="3200" b="1" dirty="0" smtClean="0">
                <a:solidFill>
                  <a:srgbClr val="0000FF"/>
                </a:solidFill>
                <a:cs typeface="Arial" charset="0"/>
              </a:rPr>
              <a:t>3</a:t>
            </a:r>
            <a:endParaRPr lang="en-US" sz="3200" b="1" dirty="0" smtClean="0">
              <a:solidFill>
                <a:srgbClr val="0000FF"/>
              </a:solidFill>
              <a:cs typeface="Arial" charset="0"/>
            </a:endParaRPr>
          </a:p>
          <a:p>
            <a:pPr algn="ctr" eaLnBrk="1" hangingPunct="1">
              <a:defRPr/>
            </a:pPr>
            <a:r>
              <a:rPr lang="en-US" sz="32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Bài</a:t>
            </a:r>
            <a:r>
              <a:rPr lang="en-US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:</a:t>
            </a:r>
            <a:r>
              <a:rPr lang="en-US" sz="3200" dirty="0" smtClean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cs typeface="Arial" charset="0"/>
              </a:rPr>
              <a:t>Bạn</a:t>
            </a:r>
            <a:r>
              <a:rPr lang="en-US" sz="3200" b="1" dirty="0" smtClean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cs typeface="Arial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cs typeface="Arial" charset="0"/>
              </a:rPr>
              <a:t>Nai</a:t>
            </a:r>
            <a:r>
              <a:rPr lang="en-US" sz="3200" b="1" dirty="0" smtClean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cs typeface="Arial" charset="0"/>
              </a:rPr>
              <a:t>Nhỏ</a:t>
            </a:r>
            <a:endParaRPr lang="en-US" sz="3200" b="1" dirty="0" smtClean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0" y="1295400"/>
            <a:ext cx="6282810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solidFill>
                  <a:srgbClr val="0066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GIÁO ÁN ĐIỆN TỬ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133600" y="0"/>
            <a:ext cx="5105400" cy="914400"/>
          </a:xfrm>
          <a:prstGeom prst="roundRect">
            <a:avLst/>
          </a:prstGeom>
          <a:solidFill>
            <a:srgbClr val="9ED2D2">
              <a:alpha val="7764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2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TIỂU HỌC ÁI MỘ A</a:t>
            </a:r>
            <a:endParaRPr lang="en-US" sz="26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ture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Picture 3" descr="KC Ban cua Nai Nh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" y="1714500"/>
            <a:ext cx="8724900" cy="3038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ture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Untitl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4100" y="571500"/>
            <a:ext cx="4393383" cy="56011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ture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Untitled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266700"/>
            <a:ext cx="5090161" cy="609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ture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Untitled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0890" y="152400"/>
            <a:ext cx="5140166" cy="655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ture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1126986"/>
            <a:ext cx="849630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 thong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thả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rãi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2667000"/>
            <a:ext cx="8496300" cy="132343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cha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Nai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băn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khoăn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tin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tưởng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4572000"/>
            <a:ext cx="849630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Nai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ngây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7.0&quot;&gt;&lt;object type=&quot;1&quot; unique_id=&quot;10001&quot;&gt;&lt;/object&gt;&lt;/database&gt;"/>
  <p:tag name="MMPROD_NEXTUNIQUEID" val="10014"/>
  <p:tag name="ISPRING_RESOURCE_PATHS_HASH_PRESENTER" val="788b42a03ba951784a93c75b281e175afad0a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54</Words>
  <Application>Microsoft Office PowerPoint</Application>
  <PresentationFormat>On-screen Show (4:3)</PresentationFormat>
  <Paragraphs>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LUUTHUHIEN</dc:creator>
  <cp:lastModifiedBy>AutoBVT</cp:lastModifiedBy>
  <cp:revision>8</cp:revision>
  <dcterms:created xsi:type="dcterms:W3CDTF">2010-09-05T13:59:11Z</dcterms:created>
  <dcterms:modified xsi:type="dcterms:W3CDTF">2016-10-10T06:40:00Z</dcterms:modified>
</cp:coreProperties>
</file>